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38" autoAdjust="0"/>
  </p:normalViewPr>
  <p:slideViewPr>
    <p:cSldViewPr>
      <p:cViewPr>
        <p:scale>
          <a:sx n="74" d="100"/>
          <a:sy n="74" d="100"/>
        </p:scale>
        <p:origin x="-125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5F8D7A6-30D4-4CFD-98EE-5C751895FA39}" type="datetimeFigureOut">
              <a:rPr lang="ru-RU" smtClean="0"/>
              <a:t>10.02.2018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0796E48-C80C-47A9-A04E-880E58834B1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png"/><Relationship Id="rId7" Type="http://schemas.openxmlformats.org/officeDocument/2006/relationships/image" Target="../media/image11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38"/>
          <p:cNvGrpSpPr>
            <a:grpSpLocks/>
          </p:cNvGrpSpPr>
          <p:nvPr/>
        </p:nvGrpSpPr>
        <p:grpSpPr bwMode="auto">
          <a:xfrm>
            <a:off x="-2543369" y="8618138"/>
            <a:ext cx="1816103" cy="1739903"/>
            <a:chOff x="340" y="1253"/>
            <a:chExt cx="635" cy="590"/>
          </a:xfrm>
        </p:grpSpPr>
        <p:sp>
          <p:nvSpPr>
            <p:cNvPr id="25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6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pic>
        <p:nvPicPr>
          <p:cNvPr id="3" name="Skazka_o_care_Saltane_-_Car_idyot_v_za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09197" y="5681010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2" name="WordArt 7" descr="303"/>
          <p:cNvSpPr>
            <a:spLocks noChangeArrowheads="1" noChangeShapeType="1" noTextEdit="1"/>
          </p:cNvSpPr>
          <p:nvPr/>
        </p:nvSpPr>
        <p:spPr bwMode="auto">
          <a:xfrm>
            <a:off x="952734" y="1988840"/>
            <a:ext cx="7561263" cy="1655763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Письмо от царя Салтана</a:t>
            </a:r>
            <a:r>
              <a:rPr lang="en-US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7622" y="3745906"/>
            <a:ext cx="425148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Электронная физминутка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6273225"/>
            <a:ext cx="32960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Кузьмина Ю.С.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319" y="308263"/>
            <a:ext cx="2945904" cy="1841190"/>
          </a:xfrm>
          <a:prstGeom prst="rect">
            <a:avLst/>
          </a:prstGeom>
        </p:spPr>
      </p:pic>
      <p:pic>
        <p:nvPicPr>
          <p:cNvPr id="6" name="Skazka_o_care_Saltane_-_Car_idyot_v_za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3428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90799"/>
      </p:ext>
    </p:extLst>
  </p:cSld>
  <p:clrMapOvr>
    <a:masterClrMapping/>
  </p:clrMapOvr>
  <p:transition spd="slow"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999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8243888" y="1125538"/>
            <a:ext cx="0" cy="4751387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258888" y="5949950"/>
            <a:ext cx="6985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1258888" y="1125538"/>
            <a:ext cx="0" cy="4751387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1331913" y="1125538"/>
            <a:ext cx="3311525" cy="2016125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V="1">
            <a:off x="4643438" y="1196975"/>
            <a:ext cx="3529012" cy="1944688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1258888" y="1125538"/>
            <a:ext cx="6985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1547813" y="4076700"/>
            <a:ext cx="64087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Вам пришло письмо</a:t>
            </a:r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3779838" y="2420938"/>
            <a:ext cx="2016125" cy="1439862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33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284663" y="2708275"/>
            <a:ext cx="1008062" cy="936625"/>
            <a:chOff x="340" y="1253"/>
            <a:chExt cx="635" cy="590"/>
          </a:xfrm>
        </p:grpSpPr>
        <p:sp>
          <p:nvSpPr>
            <p:cNvPr id="3083" name="AutoShape 1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084" name="AutoShape 1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825123786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animClr clrSpc="rgb" dir="cw"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  <p:bldP spid="10249" grpId="0" animBg="1"/>
      <p:bldP spid="10250" grpId="0" animBg="1"/>
      <p:bldP spid="10251" grpId="0" animBg="1"/>
      <p:bldP spid="10252" grpId="0" animBg="1"/>
      <p:bldP spid="10247" grpId="0" animBg="1"/>
      <p:bldP spid="10256" grpId="0" animBg="1"/>
      <p:bldP spid="1025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 descr="фон44 клетка"/>
          <p:cNvSpPr>
            <a:spLocks noChangeArrowheads="1"/>
          </p:cNvSpPr>
          <p:nvPr/>
        </p:nvSpPr>
        <p:spPr bwMode="auto">
          <a:xfrm>
            <a:off x="468313" y="260350"/>
            <a:ext cx="8281987" cy="6192838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97631" y="557280"/>
            <a:ext cx="80280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anose="030F0702030302020204" pitchFamily="66" charset="0"/>
              </a:rPr>
              <a:t>Выполни гимнастику для глаз по схеме: </a:t>
            </a:r>
          </a:p>
        </p:txBody>
      </p:sp>
      <p:sp>
        <p:nvSpPr>
          <p:cNvPr id="4100" name="Line 7"/>
          <p:cNvSpPr>
            <a:spLocks noChangeShapeType="1"/>
          </p:cNvSpPr>
          <p:nvPr/>
        </p:nvSpPr>
        <p:spPr bwMode="auto">
          <a:xfrm>
            <a:off x="1331913" y="1484313"/>
            <a:ext cx="6911975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1" name="Line 8"/>
          <p:cNvSpPr>
            <a:spLocks noChangeShapeType="1"/>
          </p:cNvSpPr>
          <p:nvPr/>
        </p:nvSpPr>
        <p:spPr bwMode="auto">
          <a:xfrm flipH="1">
            <a:off x="1547813" y="1484313"/>
            <a:ext cx="6696075" cy="1800225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2" name="Line 9"/>
          <p:cNvSpPr>
            <a:spLocks noChangeShapeType="1"/>
          </p:cNvSpPr>
          <p:nvPr/>
        </p:nvSpPr>
        <p:spPr bwMode="auto">
          <a:xfrm>
            <a:off x="1547813" y="3284538"/>
            <a:ext cx="6696075" cy="792162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 flipH="1">
            <a:off x="1187450" y="4076700"/>
            <a:ext cx="7058025" cy="129540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1258888" y="1268413"/>
            <a:ext cx="669925" cy="17462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7715250" y="1557338"/>
            <a:ext cx="603250" cy="228600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1476375" y="3500438"/>
            <a:ext cx="595313" cy="142875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H="1">
            <a:off x="7572375" y="4365625"/>
            <a:ext cx="744538" cy="134938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028580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50867E-6 L 0.7559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56647E-6 L -0.64584 0.241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0.01596 L 0.65347 0.110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77457E-6 L -0.75208 0.1782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animBg="1"/>
      <p:bldP spid="9230" grpId="1" animBg="1"/>
      <p:bldP spid="9231" grpId="0" animBg="1"/>
      <p:bldP spid="9231" grpId="1" animBg="1"/>
      <p:bldP spid="9237" grpId="0" animBg="1"/>
      <p:bldP spid="9237" grpId="1" animBg="1"/>
      <p:bldP spid="9238" grpId="0" animBg="1"/>
      <p:bldP spid="92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2051050" y="692150"/>
            <a:ext cx="4824413" cy="4752975"/>
          </a:xfrm>
          <a:prstGeom prst="ellipse">
            <a:avLst/>
          </a:prstGeom>
          <a:noFill/>
          <a:ln w="762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7019925" y="1857375"/>
            <a:ext cx="838200" cy="779463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617075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79 C -0.1625 -0.25179 -0.04722 -0.09896 -0.04722 0.08902 C -0.04722 0.277 -0.1625 0.43006 -0.30347 0.43006 C -0.44462 0.43006 -0.55903 0.277 -0.55903 0.08902 C -0.55903 -0.09896 -0.44462 -0.25179 -0.30347 -0.25179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79 C -0.16268 -0.25179 -0.04757 -0.09896 -0.04757 0.08902 C -0.04757 0.277 -0.16268 0.43006 -0.30348 0.43006 C -0.44479 0.43006 -0.55938 0.277 -0.55938 0.08902 C -0.55938 -0.09896 -0.44479 -0.25179 -0.30348 -0.25179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 rot="-5400000">
            <a:off x="481807" y="2986881"/>
            <a:ext cx="1004888" cy="1031875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231123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98844E-6 C 0.00052 -0.09989 0.09357 -0.18197 0.20677 -0.18197 C 0.3401 -0.18197 0.38854 -0.09087 0.4085 -0.0363 L 0.42916 0.0363 C 0.45034 0.09086 0.50156 0.1815 0.65277 0.1815 C 0.74895 0.1815 0.85816 0.09988 0.85833 3.98844E-6 C 0.85833 -0.09989 0.74895 -0.18197 0.65277 -0.18197 C 0.50156 -0.18197 0.45034 -0.09087 0.42916 -0.0363 L 0.4085 0.0363 C 0.38854 0.08994 0.34027 0.1815 0.20764 0.1815 C 0.09357 0.1815 3.61111E-6 0.09988 3.61111E-6 3.98844E-6 Z " pathEditMode="relative" rAng="16200000" ptsTypes="ffFffffFfff">
                                      <p:cBhvr>
                                        <p:cTn id="6" dur="5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7088" y="260350"/>
            <a:ext cx="1316037" cy="1382713"/>
            <a:chOff x="340" y="1253"/>
            <a:chExt cx="635" cy="590"/>
          </a:xfrm>
        </p:grpSpPr>
        <p:sp>
          <p:nvSpPr>
            <p:cNvPr id="7198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9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572250" y="3573463"/>
            <a:ext cx="1600200" cy="1570037"/>
            <a:chOff x="340" y="1253"/>
            <a:chExt cx="635" cy="590"/>
          </a:xfrm>
        </p:grpSpPr>
        <p:sp>
          <p:nvSpPr>
            <p:cNvPr id="7196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7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4859338" y="2428875"/>
            <a:ext cx="1641475" cy="1576388"/>
            <a:chOff x="340" y="1253"/>
            <a:chExt cx="635" cy="590"/>
          </a:xfrm>
        </p:grpSpPr>
        <p:sp>
          <p:nvSpPr>
            <p:cNvPr id="7194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5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1428750" y="1857375"/>
            <a:ext cx="1630363" cy="1571625"/>
            <a:chOff x="340" y="1253"/>
            <a:chExt cx="635" cy="590"/>
          </a:xfrm>
        </p:grpSpPr>
        <p:sp>
          <p:nvSpPr>
            <p:cNvPr id="719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357188" y="4929188"/>
            <a:ext cx="1550987" cy="1452562"/>
            <a:chOff x="340" y="1253"/>
            <a:chExt cx="635" cy="590"/>
          </a:xfrm>
        </p:grpSpPr>
        <p:sp>
          <p:nvSpPr>
            <p:cNvPr id="7190" name="AutoShape 5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91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4356100" y="4286250"/>
            <a:ext cx="1787525" cy="1592263"/>
            <a:chOff x="340" y="1253"/>
            <a:chExt cx="635" cy="590"/>
          </a:xfrm>
        </p:grpSpPr>
        <p:sp>
          <p:nvSpPr>
            <p:cNvPr id="7188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9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5292725" y="1000125"/>
            <a:ext cx="1565275" cy="1277938"/>
            <a:chOff x="340" y="1253"/>
            <a:chExt cx="635" cy="590"/>
          </a:xfrm>
        </p:grpSpPr>
        <p:sp>
          <p:nvSpPr>
            <p:cNvPr id="7186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7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357563" y="260350"/>
            <a:ext cx="1574800" cy="1311275"/>
            <a:chOff x="340" y="1253"/>
            <a:chExt cx="635" cy="590"/>
          </a:xfrm>
        </p:grpSpPr>
        <p:sp>
          <p:nvSpPr>
            <p:cNvPr id="7184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5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7000875" y="260350"/>
            <a:ext cx="1458913" cy="1382713"/>
            <a:chOff x="340" y="1253"/>
            <a:chExt cx="635" cy="590"/>
          </a:xfrm>
        </p:grpSpPr>
        <p:sp>
          <p:nvSpPr>
            <p:cNvPr id="7182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3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3357563" y="2420938"/>
            <a:ext cx="1574800" cy="1651000"/>
            <a:chOff x="340" y="1253"/>
            <a:chExt cx="635" cy="590"/>
          </a:xfrm>
        </p:grpSpPr>
        <p:sp>
          <p:nvSpPr>
            <p:cNvPr id="7180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181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773742430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434 -0.28856 0.27413 -0.14752 0.27413 0.0259 C 0.27413 0.19954 0.15434 0.34058 0.00764 0.34058 C -0.13889 0.34058 -0.25764 0.19954 -0.25764 0.0259 C -0.25764 -0.14752 -0.13889 -0.28856 0.00764 -0.28856 Z " pathEditMode="relative" rAng="0" ptsTypes="fffff">
                                      <p:cBhvr>
                                        <p:cTn id="17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8964613" y="836613"/>
            <a:ext cx="48244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Берегите свое здоровье!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" y="1844824"/>
            <a:ext cx="9127142" cy="50200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673" y="2636912"/>
            <a:ext cx="2684772" cy="38575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0" y="1355725"/>
            <a:ext cx="2162672" cy="31065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1105">
            <a:off x="1074931" y="4531206"/>
            <a:ext cx="3238500" cy="1714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412" y="3076574"/>
            <a:ext cx="2741836" cy="18962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67" y="1988840"/>
            <a:ext cx="952500" cy="828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-49212"/>
            <a:ext cx="29718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745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43</TotalTime>
  <Words>24</Words>
  <Application>Microsoft Office PowerPoint</Application>
  <PresentationFormat>Экран (4:3)</PresentationFormat>
  <Paragraphs>6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</cp:revision>
  <dcterms:created xsi:type="dcterms:W3CDTF">2013-04-08T09:55:18Z</dcterms:created>
  <dcterms:modified xsi:type="dcterms:W3CDTF">2018-02-10T12:09:23Z</dcterms:modified>
</cp:coreProperties>
</file>